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27" r:id="rId2"/>
    <p:sldId id="289" r:id="rId3"/>
    <p:sldId id="290" r:id="rId4"/>
    <p:sldId id="300" r:id="rId5"/>
    <p:sldId id="291" r:id="rId6"/>
    <p:sldId id="301" r:id="rId7"/>
    <p:sldId id="293" r:id="rId8"/>
    <p:sldId id="294" r:id="rId9"/>
    <p:sldId id="283" r:id="rId10"/>
    <p:sldId id="295" r:id="rId11"/>
    <p:sldId id="296" r:id="rId12"/>
    <p:sldId id="297" r:id="rId13"/>
    <p:sldId id="298" r:id="rId14"/>
    <p:sldId id="299" r:id="rId15"/>
    <p:sldId id="302" r:id="rId16"/>
    <p:sldId id="303" r:id="rId17"/>
    <p:sldId id="305" r:id="rId18"/>
    <p:sldId id="306" r:id="rId19"/>
    <p:sldId id="307" r:id="rId20"/>
    <p:sldId id="304" r:id="rId21"/>
    <p:sldId id="308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BCC5B-85BE-4BC0-B4E3-194E00CDED0C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5E547-D720-4EF5-BC40-3CAE9E985D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333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011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840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902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7156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758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这里台词很多，详见脚本。不同的选项只会引起回复台词的不同。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206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346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858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7257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088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380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790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030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3072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429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865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39744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E0B8C-D61E-4513-B637-781D18B3F1F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201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CEFEB3-59FC-4D1F-B734-F68056C51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87A54C-46F6-41F3-9BE2-9CBED4077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43AA59-C6CE-4EDC-B02C-EB696394D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0AC4EC-1B75-4FE0-B5E4-FDBA5F87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F25FAD-D51D-414A-94D3-A1C03829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97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8A8D61-4A06-4A3E-A680-B05DFB9E8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D1E267-D8A6-4E59-84F3-D2CA8A152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891923-2E6C-46C5-816E-38166E950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CB4A02-0B7E-456E-95F5-E83C19078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F6134-B2E8-44BE-A17F-4D2FB8CEF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620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32BE5F-BEFE-4014-B2F4-00C4AB2AEE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F45D38-0EB9-421A-877C-7697B2F77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C5AFE8-59C2-4461-8122-F76BCBB0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591F44-502F-492E-94D1-0E77384D5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34AECA-AB24-4E08-AD7C-6B08AE677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760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3EC5D-3A03-4C2E-B4AE-F35320814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854488-41DC-4B6D-9B41-4FB2FA0BC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D0C4C6-46A4-488D-A6B3-E13306387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519AB1-18C9-41CA-9602-E63E94713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FF79CB-18AF-443A-B3F0-3370A4776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121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A193C-B417-4CB9-9CF6-6D54F11D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3650DA-F625-474D-B56E-BC4E04210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EA6DED-620B-4E85-BE98-B4B36F324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00316-47A1-4617-BA85-F48E19BCE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76C171-FC5F-4A46-873E-CCFAA146A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71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BED958-9B4D-41B6-A984-29BC968B3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AE1001-390C-4EF6-AB9B-73802BD8B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19D7F98-F61B-4FE9-9CEB-D9EF06DFD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B4ADCF-8D8E-4821-BC38-3DEBBA69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F3E7C4-906E-4096-AA18-3C38108D2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866E20-3ADE-42F0-B6EE-AF8740361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9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F37D20-BAFA-4F0A-A09E-2C8EDB427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641C02-C1EA-4AD3-97B4-5F01A0D23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053A01-6033-4A90-AD99-2CD61DDCD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21678A6-239D-4AB5-A945-27815AA0B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7178D84-7BDB-4BFE-AC2B-7DBDEB8D6B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A93B9D6-81F8-4C69-B478-DDFD4742B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807034D-2510-4B13-B4A4-97E8F888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096D56-44DA-459C-A464-DF630350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012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CF09B-62FF-4ABA-99D2-126C65C9B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01F7E1-94E8-4420-BBFA-83D075CA3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5FBF23-9592-4C5D-B053-F15902B3C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92EAFF-5450-4E79-843A-445617A0F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14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351B1C-A719-4E3D-9EE1-2DF46F1B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42764D8-DD90-4941-9A0C-189C8E6B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222E4D-752D-49B8-9A6A-50B0DCF3D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51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9F16AE-E839-477B-A011-A41FD76EE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BA9837-E349-43FE-B217-39279100D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549784-5018-4099-BB4D-B8393BD54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E6A47F-94C5-4486-9696-3F72082A2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3B6891-135C-4840-AE53-269E0016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B10997-F9BF-40B5-80A7-8BB62DF48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968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97213-46BA-4108-95CD-33BBE9CB7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34A792-B119-4F43-A36D-0E5855171F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F1E857-D674-4CF2-BB9B-0D985B308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6105AA-48F9-49AE-8F93-DA013A280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704C17-EC22-40A4-AA99-D51A103FE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D039F9-2AB0-4EA5-98F7-E60FBD2B5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56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017BAEE-495D-43DE-BB1E-51E330B3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36E465-F141-453A-B5DF-DA5CEBF5C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556205-6850-45CB-8DBB-5AACA1C607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BADC6-D800-4799-B559-DA91625BA3CB}" type="datetimeFigureOut">
              <a:rPr lang="zh-CN" altLang="en-US" smtClean="0"/>
              <a:t>2020/3/29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686CCD-ABFF-48BB-B682-2BD385879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47643C-0B79-467B-A249-730220A6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0F4E6-A5EF-4580-B927-0D09D1B7AF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17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10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80704E-1B34-4355-BA2E-034270859AE9}"/>
              </a:ext>
            </a:extLst>
          </p:cNvPr>
          <p:cNvSpPr txBox="1"/>
          <p:nvPr/>
        </p:nvSpPr>
        <p:spPr>
          <a:xfrm>
            <a:off x="4464783" y="2767280"/>
            <a:ext cx="32624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第二章</a:t>
            </a:r>
          </a:p>
        </p:txBody>
      </p:sp>
    </p:spTree>
    <p:extLst>
      <p:ext uri="{BB962C8B-B14F-4D97-AF65-F5344CB8AC3E}">
        <p14:creationId xmlns:p14="http://schemas.microsoft.com/office/powerpoint/2010/main" val="3195632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目的地：乌镇中医私人诊所。</a:t>
            </a: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DB2C7DFB-C0BE-456E-A2AB-02F8B1D18B18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E2F9853-D29C-4890-A295-3E38ECA230F2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3391147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6417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请将您的后背靠近座椅，安全带自动系上后，车辆将开始行驶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210D0BCF-91CC-4F70-AFBD-EC7B1F89823C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98DF9B9-2235-489A-885F-23C91A3DF8AA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1617155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车辆行驶中</a:t>
            </a:r>
            <a:r>
              <a:rPr lang="en-US" altLang="zh-CN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…</a:t>
            </a:r>
            <a:endParaRPr lang="zh-CN" altLang="en-US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2F68942-26FC-4CB3-952E-159FDBDF2D79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9A9B6A-B232-4CC5-9A84-27C48DF89C0D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171597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7340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已到达乌镇中医诊所，祝您出行愉快，感谢您使用滴滴无人驾驶服务。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2F68942-26FC-4CB3-952E-159FDBDF2D79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9A9B6A-B232-4CC5-9A84-27C48DF89C0D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386629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F67B95D5-0688-45EA-8B7D-B5E3CD36F8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9907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E13B5DA-FD3A-4925-B3DB-ECED953095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1" r="8145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DEF755A-953D-4F04-88D6-F11A34433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272" y="2103120"/>
            <a:ext cx="4569151" cy="45618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1D66F3-0A94-4948-9FE8-0D381CA9E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" y="138112"/>
            <a:ext cx="1095375" cy="109537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C812063-E283-453C-B83E-82B1D8EBB477}"/>
              </a:ext>
            </a:extLst>
          </p:cNvPr>
          <p:cNvSpPr txBox="1"/>
          <p:nvPr/>
        </p:nvSpPr>
        <p:spPr>
          <a:xfrm>
            <a:off x="1648902" y="70599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年轻人，你是谁？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107CEE4-DEFB-4EA1-9047-E4F030C63FBC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4CED7B-D1FD-4C81-9F9C-4F216D91E5B4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1307318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C4B578BB-F5B6-4536-95B6-569E210929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1" r="8145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8703CAA-2E46-4979-9400-686B82CC2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227" y="2037759"/>
            <a:ext cx="4569151" cy="4561840"/>
          </a:xfrm>
          <a:prstGeom prst="rect">
            <a:avLst/>
          </a:prstGeom>
        </p:spPr>
      </p:pic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A174D8-B688-4129-BC86-435C29A676EE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26D96-3707-4910-8C97-8A8B153F3087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5709C53-4C05-419F-9042-663FB5D058B1}"/>
              </a:ext>
            </a:extLst>
          </p:cNvPr>
          <p:cNvSpPr/>
          <p:nvPr/>
        </p:nvSpPr>
        <p:spPr>
          <a:xfrm>
            <a:off x="0" y="1311763"/>
            <a:ext cx="12192000" cy="5527698"/>
          </a:xfrm>
          <a:prstGeom prst="rect">
            <a:avLst/>
          </a:prstGeom>
          <a:solidFill>
            <a:schemeClr val="bg2">
              <a:lumMod val="25000"/>
              <a:alpha val="5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C6BD14D-62BF-48AE-A1C4-EF32D5E6CEA2}"/>
              </a:ext>
            </a:extLst>
          </p:cNvPr>
          <p:cNvSpPr/>
          <p:nvPr/>
        </p:nvSpPr>
        <p:spPr>
          <a:xfrm>
            <a:off x="4572000" y="1866035"/>
            <a:ext cx="3020602" cy="7127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713260D-217B-43B3-8162-CEE8DE73EC7B}"/>
              </a:ext>
            </a:extLst>
          </p:cNvPr>
          <p:cNvSpPr txBox="1"/>
          <p:nvPr/>
        </p:nvSpPr>
        <p:spPr>
          <a:xfrm>
            <a:off x="4951222" y="203775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人工智能交互设计师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25EDB4-4168-4E30-BC70-8A48B7F326A2}"/>
              </a:ext>
            </a:extLst>
          </p:cNvPr>
          <p:cNvSpPr/>
          <p:nvPr/>
        </p:nvSpPr>
        <p:spPr>
          <a:xfrm>
            <a:off x="4572000" y="2965906"/>
            <a:ext cx="3020602" cy="7127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BA2FDDB-D041-4DB5-B245-BB158B6C6F39}"/>
              </a:ext>
            </a:extLst>
          </p:cNvPr>
          <p:cNvSpPr txBox="1"/>
          <p:nvPr/>
        </p:nvSpPr>
        <p:spPr>
          <a:xfrm>
            <a:off x="5528303" y="313763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李的朋友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BF6671C5-744C-4718-B9C3-45B5D21FF5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" y="138112"/>
            <a:ext cx="1095375" cy="1095375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59FA43D-CAAF-4C71-9D82-AC287F980F24}"/>
              </a:ext>
            </a:extLst>
          </p:cNvPr>
          <p:cNvSpPr txBox="1"/>
          <p:nvPr/>
        </p:nvSpPr>
        <p:spPr>
          <a:xfrm>
            <a:off x="1648902" y="70599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年轻人，你是谁？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5E18E2C-9669-4EFA-8384-DAB20EA31415}"/>
              </a:ext>
            </a:extLst>
          </p:cNvPr>
          <p:cNvSpPr/>
          <p:nvPr/>
        </p:nvSpPr>
        <p:spPr>
          <a:xfrm>
            <a:off x="4572000" y="4069972"/>
            <a:ext cx="3020602" cy="71278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309B51E-654D-461B-A444-FE0C715B48CE}"/>
              </a:ext>
            </a:extLst>
          </p:cNvPr>
          <p:cNvSpPr txBox="1"/>
          <p:nvPr/>
        </p:nvSpPr>
        <p:spPr>
          <a:xfrm>
            <a:off x="5311170" y="423802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求学中医的人</a:t>
            </a:r>
          </a:p>
        </p:txBody>
      </p:sp>
    </p:spTree>
    <p:extLst>
      <p:ext uri="{BB962C8B-B14F-4D97-AF65-F5344CB8AC3E}">
        <p14:creationId xmlns:p14="http://schemas.microsoft.com/office/powerpoint/2010/main" val="2104534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E13B5DA-FD3A-4925-B3DB-ECED953095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11" r="8145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DEF755A-953D-4F04-88D6-F11A34433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272" y="2103120"/>
            <a:ext cx="4569151" cy="45618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1D66F3-0A94-4948-9FE8-0D381CA9E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92" y="138112"/>
            <a:ext cx="1095375" cy="109537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C812063-E283-453C-B83E-82B1D8EBB477}"/>
              </a:ext>
            </a:extLst>
          </p:cNvPr>
          <p:cNvSpPr txBox="1"/>
          <p:nvPr/>
        </p:nvSpPr>
        <p:spPr>
          <a:xfrm>
            <a:off x="1648902" y="705995"/>
            <a:ext cx="849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那再见了，小姑娘，你可要多来找我老头子聊天啊，你可比那小玩意儿好玩多了。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107CEE4-DEFB-4EA1-9047-E4F030C63FBC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4CED7B-D1FD-4C81-9F9C-4F216D91E5B4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2075544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ECEEB8D-58F4-44E8-AA6B-35FC50FDE8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5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C812063-E283-453C-B83E-82B1D8EBB477}"/>
              </a:ext>
            </a:extLst>
          </p:cNvPr>
          <p:cNvSpPr txBox="1"/>
          <p:nvPr/>
        </p:nvSpPr>
        <p:spPr>
          <a:xfrm>
            <a:off x="1648902" y="705995"/>
            <a:ext cx="4762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走吧，</a:t>
            </a:r>
            <a:r>
              <a:rPr lang="en-US" altLang="zh-CN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Comp</a:t>
            </a:r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，我们回工作室梳理一下线索。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107CEE4-DEFB-4EA1-9047-E4F030C63FBC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4CED7B-D1FD-4C81-9F9C-4F216D91E5B4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9C2770A-45DF-4BA4-B334-44E26953A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30" y="116747"/>
            <a:ext cx="1095375" cy="10953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67FD888-B94B-4CA2-AA09-62969F2138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10532705" y="4911496"/>
            <a:ext cx="1188377" cy="138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940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ECEEB8D-58F4-44E8-AA6B-35FC50FDE8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05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C812063-E283-453C-B83E-82B1D8EBB477}"/>
              </a:ext>
            </a:extLst>
          </p:cNvPr>
          <p:cNvSpPr txBox="1"/>
          <p:nvPr/>
        </p:nvSpPr>
        <p:spPr>
          <a:xfrm>
            <a:off x="1648902" y="705995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收到，正在为您预定无人驾驶服务。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7107CEE4-DEFB-4EA1-9047-E4F030C63FBC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34CED7B-D1FD-4C81-9F9C-4F216D91E5B4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67FD888-B94B-4CA2-AA09-62969F21380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10532705" y="4911496"/>
            <a:ext cx="1188377" cy="138233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E616095-77A1-4CCD-923E-3EE63D0F52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0" r="52051" b="27426"/>
          <a:stretch/>
        </p:blipFill>
        <p:spPr>
          <a:xfrm>
            <a:off x="318499" y="220187"/>
            <a:ext cx="1011904" cy="971616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10862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49090B2-7EC6-40D9-97DA-F48311238F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33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获取历史订单数据，已启动返程服务。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2F68942-26FC-4CB3-952E-159FDBDF2D79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9A9B6A-B232-4CC5-9A84-27C48DF89C0D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798541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已到达陶夕工作室，祝您出行愉快，感谢您使用滴滴无人驾驶服务。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2F68942-26FC-4CB3-952E-159FDBDF2D79}"/>
              </a:ext>
            </a:extLst>
          </p:cNvPr>
          <p:cNvSpPr/>
          <p:nvPr/>
        </p:nvSpPr>
        <p:spPr>
          <a:xfrm rot="10800000">
            <a:off x="11467443" y="6043414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9A9B6A-B232-4CC5-9A84-27C48DF89C0D}"/>
              </a:ext>
            </a:extLst>
          </p:cNvPr>
          <p:cNvSpPr txBox="1"/>
          <p:nvPr/>
        </p:nvSpPr>
        <p:spPr>
          <a:xfrm>
            <a:off x="11188893" y="636725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</p:spTree>
    <p:extLst>
      <p:ext uri="{BB962C8B-B14F-4D97-AF65-F5344CB8AC3E}">
        <p14:creationId xmlns:p14="http://schemas.microsoft.com/office/powerpoint/2010/main" val="3446267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018D250-CBB5-46F8-972B-A48885BE55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D6BD1FB-E6DD-4915-BDD8-B7427A1317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32"/>
          <a:stretch/>
        </p:blipFill>
        <p:spPr>
          <a:xfrm>
            <a:off x="2297453" y="2483403"/>
            <a:ext cx="5312388" cy="200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129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63276C8-32C4-42A8-BC2E-41D8B8998E59}"/>
              </a:ext>
            </a:extLst>
          </p:cNvPr>
          <p:cNvSpPr txBox="1"/>
          <p:nvPr/>
        </p:nvSpPr>
        <p:spPr>
          <a:xfrm>
            <a:off x="1648902" y="705995"/>
            <a:ext cx="5866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看来</a:t>
            </a:r>
            <a:r>
              <a:rPr lang="en-US" altLang="zh-CN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CURE</a:t>
            </a:r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依旧保留了原有的红外探测扫描人体的功能，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A174D8-B688-4129-BC86-435C29A676EE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26D96-3707-4910-8C97-8A8B153F3087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885233-D305-45A8-B29F-1BDA437A8F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808137" y="4895880"/>
            <a:ext cx="1188377" cy="13823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533912-99A5-42DE-82ED-409B9E759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30" y="116747"/>
            <a:ext cx="109537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5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63276C8-32C4-42A8-BC2E-41D8B8998E59}"/>
              </a:ext>
            </a:extLst>
          </p:cNvPr>
          <p:cNvSpPr txBox="1"/>
          <p:nvPr/>
        </p:nvSpPr>
        <p:spPr>
          <a:xfrm>
            <a:off x="1648902" y="705995"/>
            <a:ext cx="664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导师还新增了排斥方案和调整模式，但是机子最后还是崩溃了。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A174D8-B688-4129-BC86-435C29A676EE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26D96-3707-4910-8C97-8A8B153F3087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885233-D305-45A8-B29F-1BDA437A8F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808137" y="4895880"/>
            <a:ext cx="1188377" cy="13823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533912-99A5-42DE-82ED-409B9E759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30" y="116747"/>
            <a:ext cx="109537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97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63276C8-32C4-42A8-BC2E-41D8B8998E59}"/>
              </a:ext>
            </a:extLst>
          </p:cNvPr>
          <p:cNvSpPr txBox="1"/>
          <p:nvPr/>
        </p:nvSpPr>
        <p:spPr>
          <a:xfrm>
            <a:off x="1648902" y="705995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或许需要去拜访一下李之一的爷爷。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A174D8-B688-4129-BC86-435C29A676EE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26D96-3707-4910-8C97-8A8B153F3087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885233-D305-45A8-B29F-1BDA437A8F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808137" y="4895880"/>
            <a:ext cx="1188377" cy="138233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4533912-99A5-42DE-82ED-409B9E759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30" y="116747"/>
            <a:ext cx="109537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46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63276C8-32C4-42A8-BC2E-41D8B8998E59}"/>
              </a:ext>
            </a:extLst>
          </p:cNvPr>
          <p:cNvSpPr txBox="1"/>
          <p:nvPr/>
        </p:nvSpPr>
        <p:spPr>
          <a:xfrm>
            <a:off x="1648902" y="70599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点击我启动无人驾驶预约服务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11A174D8-B688-4129-BC86-435C29A676EE}"/>
              </a:ext>
            </a:extLst>
          </p:cNvPr>
          <p:cNvSpPr/>
          <p:nvPr/>
        </p:nvSpPr>
        <p:spPr>
          <a:xfrm rot="10800000">
            <a:off x="11599523" y="729467"/>
            <a:ext cx="243120" cy="24312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D426D96-3707-4910-8C97-8A8B153F3087}"/>
              </a:ext>
            </a:extLst>
          </p:cNvPr>
          <p:cNvSpPr txBox="1"/>
          <p:nvPr/>
        </p:nvSpPr>
        <p:spPr>
          <a:xfrm>
            <a:off x="11320973" y="1053303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点击继续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885233-D305-45A8-B29F-1BDA437A8F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888"/>
          <a:stretch/>
        </p:blipFill>
        <p:spPr>
          <a:xfrm>
            <a:off x="808137" y="4895880"/>
            <a:ext cx="1188377" cy="13823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FA0DCF6-CBF6-42DB-AB81-5251708BEB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70" r="52051" b="27426"/>
          <a:stretch/>
        </p:blipFill>
        <p:spPr>
          <a:xfrm>
            <a:off x="318499" y="220187"/>
            <a:ext cx="1011904" cy="971616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41573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196F1C-6789-4392-98FA-43F2B78C4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9" r="185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7FCA5DF3-3E45-42DA-AA35-621ED692D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5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A4E7DC7-3B51-45EB-9AA5-1AC9784155CD}"/>
              </a:ext>
            </a:extLst>
          </p:cNvPr>
          <p:cNvGrpSpPr/>
          <p:nvPr/>
        </p:nvGrpSpPr>
        <p:grpSpPr>
          <a:xfrm>
            <a:off x="6431999" y="1850860"/>
            <a:ext cx="5760000" cy="1080000"/>
            <a:chOff x="6432000" y="780837"/>
            <a:chExt cx="5760000" cy="108000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C803806C-0935-4D09-BB27-F412A1B1EFD9}"/>
                </a:ext>
              </a:extLst>
            </p:cNvPr>
            <p:cNvSpPr/>
            <p:nvPr/>
          </p:nvSpPr>
          <p:spPr>
            <a:xfrm>
              <a:off x="6432000" y="780837"/>
              <a:ext cx="5760000" cy="10800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形 13">
              <a:extLst>
                <a:ext uri="{FF2B5EF4-FFF2-40B4-BE49-F238E27FC236}">
                  <a16:creationId xmlns:a16="http://schemas.microsoft.com/office/drawing/2014/main" id="{5CF45504-F39B-4558-838B-D31167CCD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248844" y="1029353"/>
              <a:ext cx="960208" cy="579554"/>
            </a:xfrm>
            <a:prstGeom prst="rect">
              <a:avLst/>
            </a:prstGeom>
          </p:spPr>
        </p:pic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75C862F-FCEE-41FF-9FEB-796C05038BA9}"/>
                </a:ext>
              </a:extLst>
            </p:cNvPr>
            <p:cNvSpPr txBox="1"/>
            <p:nvPr/>
          </p:nvSpPr>
          <p:spPr>
            <a:xfrm>
              <a:off x="9312000" y="108829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邮件阅读服务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A6633D4-B4C7-44C1-97A3-F2EAB80BA8FE}"/>
              </a:ext>
            </a:extLst>
          </p:cNvPr>
          <p:cNvGrpSpPr/>
          <p:nvPr/>
        </p:nvGrpSpPr>
        <p:grpSpPr>
          <a:xfrm>
            <a:off x="6432000" y="3238320"/>
            <a:ext cx="5760000" cy="1080000"/>
            <a:chOff x="6432000" y="2889000"/>
            <a:chExt cx="5760000" cy="1080000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DF408F9-A548-47F4-9AEE-5A0C500865B5}"/>
                </a:ext>
              </a:extLst>
            </p:cNvPr>
            <p:cNvSpPr/>
            <p:nvPr/>
          </p:nvSpPr>
          <p:spPr>
            <a:xfrm>
              <a:off x="6432000" y="2889000"/>
              <a:ext cx="5760000" cy="10800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8" name="图形 17">
              <a:extLst>
                <a:ext uri="{FF2B5EF4-FFF2-40B4-BE49-F238E27FC236}">
                  <a16:creationId xmlns:a16="http://schemas.microsoft.com/office/drawing/2014/main" id="{5A2A8E1E-A3AB-491D-9DE5-1162042113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305352" y="3114905"/>
              <a:ext cx="847191" cy="628189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CA04F6A-2F43-4241-B0D9-57A4562F3F7F}"/>
                </a:ext>
              </a:extLst>
            </p:cNvPr>
            <p:cNvSpPr txBox="1"/>
            <p:nvPr/>
          </p:nvSpPr>
          <p:spPr>
            <a:xfrm>
              <a:off x="9311999" y="328142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无人驾驶服务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628B64D-FE6D-4A28-8FA1-9CA9542637AC}"/>
              </a:ext>
            </a:extLst>
          </p:cNvPr>
          <p:cNvGrpSpPr/>
          <p:nvPr/>
        </p:nvGrpSpPr>
        <p:grpSpPr>
          <a:xfrm>
            <a:off x="6432000" y="4625780"/>
            <a:ext cx="5760000" cy="1080000"/>
            <a:chOff x="6432000" y="4997163"/>
            <a:chExt cx="5760000" cy="1080000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6A1D7ACB-2D5B-4F30-99D2-6C41E1685652}"/>
                </a:ext>
              </a:extLst>
            </p:cNvPr>
            <p:cNvSpPr/>
            <p:nvPr/>
          </p:nvSpPr>
          <p:spPr>
            <a:xfrm>
              <a:off x="6432000" y="4997163"/>
              <a:ext cx="5760000" cy="108000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0" name="图形 19">
              <a:extLst>
                <a:ext uri="{FF2B5EF4-FFF2-40B4-BE49-F238E27FC236}">
                  <a16:creationId xmlns:a16="http://schemas.microsoft.com/office/drawing/2014/main" id="{14A47400-C199-4F85-888C-DCCE29305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308776" y="5099889"/>
              <a:ext cx="903699" cy="874547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EBA4463-742F-43B5-A0D7-A49769BA16D5}"/>
                </a:ext>
              </a:extLst>
            </p:cNvPr>
            <p:cNvSpPr txBox="1"/>
            <p:nvPr/>
          </p:nvSpPr>
          <p:spPr>
            <a:xfrm>
              <a:off x="9343476" y="5308038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目前线索整理</a:t>
              </a:r>
            </a:p>
          </p:txBody>
        </p: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5BFB0653-4032-43C4-9D45-EA1370A5C84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33"/>
          <a:stretch/>
        </p:blipFill>
        <p:spPr>
          <a:xfrm>
            <a:off x="574158" y="2303207"/>
            <a:ext cx="3830097" cy="419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05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830D7B-A8E4-460F-B5F6-3A42B801F5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43C38F-FEF0-4DEA-A9EE-211028912946}"/>
              </a:ext>
            </a:extLst>
          </p:cNvPr>
          <p:cNvSpPr/>
          <p:nvPr/>
        </p:nvSpPr>
        <p:spPr>
          <a:xfrm>
            <a:off x="0" y="5577840"/>
            <a:ext cx="12192000" cy="1280160"/>
          </a:xfrm>
          <a:prstGeom prst="rect">
            <a:avLst/>
          </a:prstGeom>
          <a:gradFill flip="none" rotWithShape="1">
            <a:gsLst>
              <a:gs pos="49000">
                <a:schemeClr val="tx1">
                  <a:alpha val="40000"/>
                </a:schemeClr>
              </a:gs>
              <a:gs pos="21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16200000" scaled="0"/>
            <a:tileRect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08759B-A90E-4322-B143-5E1749A58BAA}"/>
              </a:ext>
            </a:extLst>
          </p:cNvPr>
          <p:cNvSpPr txBox="1"/>
          <p:nvPr/>
        </p:nvSpPr>
        <p:spPr>
          <a:xfrm>
            <a:off x="1666240" y="6043414"/>
            <a:ext cx="639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乘客您好，已从您的私人工作</a:t>
            </a:r>
            <a:r>
              <a:rPr lang="en-US" altLang="zh-CN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AI</a:t>
            </a:r>
            <a:r>
              <a:rPr lang="zh-CN" altLang="en-US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处获得您的目的地，请核实：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28DB75C-4459-47D9-91BE-C92728EAD892}"/>
              </a:ext>
            </a:extLst>
          </p:cNvPr>
          <p:cNvSpPr/>
          <p:nvPr/>
        </p:nvSpPr>
        <p:spPr>
          <a:xfrm>
            <a:off x="8514080" y="5977816"/>
            <a:ext cx="2143760" cy="5058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F1D17B-C6AB-4E3A-A628-0EFD5F2A9343}"/>
              </a:ext>
            </a:extLst>
          </p:cNvPr>
          <p:cNvSpPr txBox="1"/>
          <p:nvPr/>
        </p:nvSpPr>
        <p:spPr>
          <a:xfrm>
            <a:off x="8549704" y="60535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乌镇中医私人诊所</a:t>
            </a:r>
          </a:p>
        </p:txBody>
      </p:sp>
    </p:spTree>
    <p:extLst>
      <p:ext uri="{BB962C8B-B14F-4D97-AF65-F5344CB8AC3E}">
        <p14:creationId xmlns:p14="http://schemas.microsoft.com/office/powerpoint/2010/main" val="1295499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宽屏</PresentationFormat>
  <Paragraphs>58</Paragraphs>
  <Slides>21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等线</vt:lpstr>
      <vt:lpstr>等线 Light</vt:lpstr>
      <vt:lpstr>思源黑体 CN Medium</vt:lpstr>
      <vt:lpstr>思源黑体 CN Regular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林 意境</dc:creator>
  <cp:lastModifiedBy>林 意境</cp:lastModifiedBy>
  <cp:revision>1</cp:revision>
  <dcterms:created xsi:type="dcterms:W3CDTF">2020-03-29T10:10:33Z</dcterms:created>
  <dcterms:modified xsi:type="dcterms:W3CDTF">2020-03-29T10:10:58Z</dcterms:modified>
</cp:coreProperties>
</file>

<file path=docProps/thumbnail.jpeg>
</file>